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Arial" charset="1" panose="020B0502020202020204"/>
      <p:regular r:id="rId29"/>
    </p:embeddedFont>
    <p:embeddedFont>
      <p:font typeface="Arial Bold" charset="1" panose="020B0802020202020204"/>
      <p:regular r:id="rId30"/>
    </p:embeddedFont>
    <p:embeddedFont>
      <p:font typeface="Archivo Black" charset="1" panose="020B0A03020202020B04"/>
      <p:regular r:id="rId31"/>
    </p:embeddedFont>
    <p:embeddedFont>
      <p:font typeface="Porcelain" charset="1" panose="00000000000000000000"/>
      <p:regular r:id="rId32"/>
    </p:embeddedFont>
    <p:embeddedFont>
      <p:font typeface="อีฟดอวอิ้ง" charset="1" panose="00000000000000000000"/>
      <p:regular r:id="rId33"/>
    </p:embeddedFont>
    <p:embeddedFont>
      <p:font typeface="Times New Roman" charset="1" panose="02030502070405020303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https://127.0.0.1:8000" TargetMode="External" Type="http://schemas.openxmlformats.org/officeDocument/2006/relationships/hyperlink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ocs.djangoproject.com/en/5.0/howto/static-files/" TargetMode="External" Type="http://schemas.openxmlformats.org/officeDocument/2006/relationships/hyperlink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https://youtu.be/G3e-cpL7ofc?si=vKIkJ1JqCD-OlwLE" TargetMode="External" Type="http://schemas.openxmlformats.org/officeDocument/2006/relationships/hyperlink"/><Relationship Id="rId6" Target="https://youtu.be/kqtD5dpn9C8?si=ufQR8pb8jesVI5Le" TargetMode="External" Type="http://schemas.openxmlformats.org/officeDocument/2006/relationships/hyperlink"/><Relationship Id="rId7" Target="https://youtu.be/7S_tz1z_5bA?si=GtJ80meQUN2k3b7q" TargetMode="External" Type="http://schemas.openxmlformats.org/officeDocument/2006/relationships/hyperlink"/><Relationship Id="rId8" Target="https://www.youtube.com/watch?v=weAUmhABjBc" TargetMode="External" Type="http://schemas.openxmlformats.org/officeDocument/2006/relationships/hyperlink"/><Relationship Id="rId9" Target="https://www.youtube.com/watch?v=IEonn27cUfo" TargetMode="External" Type="http://schemas.openxmlformats.org/officeDocument/2006/relationships/hyperlink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6989" y="1518070"/>
            <a:ext cx="17734023" cy="8473292"/>
          </a:xfrm>
          <a:custGeom>
            <a:avLst/>
            <a:gdLst/>
            <a:ahLst/>
            <a:cxnLst/>
            <a:rect r="r" b="b" t="t" l="l"/>
            <a:pathLst>
              <a:path h="8473292" w="17734023">
                <a:moveTo>
                  <a:pt x="0" y="0"/>
                </a:moveTo>
                <a:lnTo>
                  <a:pt x="17734022" y="0"/>
                </a:lnTo>
                <a:lnTo>
                  <a:pt x="17734022" y="8473292"/>
                </a:lnTo>
                <a:lnTo>
                  <a:pt x="0" y="8473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193432"/>
            <a:ext cx="16498478" cy="8780616"/>
          </a:xfrm>
          <a:custGeom>
            <a:avLst/>
            <a:gdLst/>
            <a:ahLst/>
            <a:cxnLst/>
            <a:rect r="r" b="b" t="t" l="l"/>
            <a:pathLst>
              <a:path h="8780616" w="16498478">
                <a:moveTo>
                  <a:pt x="0" y="0"/>
                </a:moveTo>
                <a:lnTo>
                  <a:pt x="16498478" y="0"/>
                </a:lnTo>
                <a:lnTo>
                  <a:pt x="16498478" y="8780615"/>
                </a:lnTo>
                <a:lnTo>
                  <a:pt x="0" y="8780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0058" y="1534434"/>
            <a:ext cx="17680488" cy="8403484"/>
          </a:xfrm>
          <a:custGeom>
            <a:avLst/>
            <a:gdLst/>
            <a:ahLst/>
            <a:cxnLst/>
            <a:rect r="r" b="b" t="t" l="l"/>
            <a:pathLst>
              <a:path h="8403484" w="17680488">
                <a:moveTo>
                  <a:pt x="0" y="0"/>
                </a:moveTo>
                <a:lnTo>
                  <a:pt x="17680488" y="0"/>
                </a:lnTo>
                <a:lnTo>
                  <a:pt x="17680488" y="8403484"/>
                </a:lnTo>
                <a:lnTo>
                  <a:pt x="0" y="8403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7065" y="1502920"/>
            <a:ext cx="17753870" cy="8482775"/>
          </a:xfrm>
          <a:custGeom>
            <a:avLst/>
            <a:gdLst/>
            <a:ahLst/>
            <a:cxnLst/>
            <a:rect r="r" b="b" t="t" l="l"/>
            <a:pathLst>
              <a:path h="8482775" w="17753870">
                <a:moveTo>
                  <a:pt x="0" y="0"/>
                </a:moveTo>
                <a:lnTo>
                  <a:pt x="17753870" y="0"/>
                </a:lnTo>
                <a:lnTo>
                  <a:pt x="17753870" y="8482775"/>
                </a:lnTo>
                <a:lnTo>
                  <a:pt x="0" y="8482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626" y="1438897"/>
            <a:ext cx="18128749" cy="8650554"/>
          </a:xfrm>
          <a:custGeom>
            <a:avLst/>
            <a:gdLst/>
            <a:ahLst/>
            <a:cxnLst/>
            <a:rect r="r" b="b" t="t" l="l"/>
            <a:pathLst>
              <a:path h="8650554" w="18128749">
                <a:moveTo>
                  <a:pt x="0" y="0"/>
                </a:moveTo>
                <a:lnTo>
                  <a:pt x="18128748" y="0"/>
                </a:lnTo>
                <a:lnTo>
                  <a:pt x="18128748" y="8650553"/>
                </a:lnTo>
                <a:lnTo>
                  <a:pt x="0" y="8650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061" y="1465651"/>
            <a:ext cx="17981878" cy="8569225"/>
          </a:xfrm>
          <a:custGeom>
            <a:avLst/>
            <a:gdLst/>
            <a:ahLst/>
            <a:cxnLst/>
            <a:rect r="r" b="b" t="t" l="l"/>
            <a:pathLst>
              <a:path h="8569225" w="17981878">
                <a:moveTo>
                  <a:pt x="0" y="0"/>
                </a:moveTo>
                <a:lnTo>
                  <a:pt x="17981878" y="0"/>
                </a:lnTo>
                <a:lnTo>
                  <a:pt x="17981878" y="8569225"/>
                </a:lnTo>
                <a:lnTo>
                  <a:pt x="0" y="8569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51177" y="404984"/>
            <a:ext cx="19939177" cy="9477032"/>
          </a:xfrm>
          <a:custGeom>
            <a:avLst/>
            <a:gdLst/>
            <a:ahLst/>
            <a:cxnLst/>
            <a:rect r="r" b="b" t="t" l="l"/>
            <a:pathLst>
              <a:path h="9477032" w="19939177">
                <a:moveTo>
                  <a:pt x="0" y="0"/>
                </a:moveTo>
                <a:lnTo>
                  <a:pt x="19939177" y="0"/>
                </a:lnTo>
                <a:lnTo>
                  <a:pt x="19939177" y="9477032"/>
                </a:lnTo>
                <a:lnTo>
                  <a:pt x="0" y="9477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1543" y="261507"/>
            <a:ext cx="17167167" cy="9763987"/>
          </a:xfrm>
          <a:custGeom>
            <a:avLst/>
            <a:gdLst/>
            <a:ahLst/>
            <a:cxnLst/>
            <a:rect r="r" b="b" t="t" l="l"/>
            <a:pathLst>
              <a:path h="9763987" w="17167167">
                <a:moveTo>
                  <a:pt x="0" y="0"/>
                </a:moveTo>
                <a:lnTo>
                  <a:pt x="17167167" y="0"/>
                </a:lnTo>
                <a:lnTo>
                  <a:pt x="17167167" y="9763986"/>
                </a:lnTo>
                <a:lnTo>
                  <a:pt x="0" y="9763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5335286" y="-1159424"/>
            <a:ext cx="7617429" cy="12605848"/>
          </a:xfrm>
          <a:custGeom>
            <a:avLst/>
            <a:gdLst/>
            <a:ahLst/>
            <a:cxnLst/>
            <a:rect r="r" b="b" t="t" l="l"/>
            <a:pathLst>
              <a:path h="12605848" w="7617429">
                <a:moveTo>
                  <a:pt x="0" y="0"/>
                </a:moveTo>
                <a:lnTo>
                  <a:pt x="7617428" y="0"/>
                </a:lnTo>
                <a:lnTo>
                  <a:pt x="7617428" y="12605848"/>
                </a:lnTo>
                <a:lnTo>
                  <a:pt x="0" y="12605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 l="-9651" t="0" r="-1218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41076" y="8609125"/>
            <a:ext cx="12579953" cy="686179"/>
          </a:xfrm>
          <a:custGeom>
            <a:avLst/>
            <a:gdLst/>
            <a:ahLst/>
            <a:cxnLst/>
            <a:rect r="r" b="b" t="t" l="l"/>
            <a:pathLst>
              <a:path h="686179" w="12579953">
                <a:moveTo>
                  <a:pt x="0" y="0"/>
                </a:moveTo>
                <a:lnTo>
                  <a:pt x="12579953" y="0"/>
                </a:lnTo>
                <a:lnTo>
                  <a:pt x="12579953" y="686179"/>
                </a:lnTo>
                <a:lnTo>
                  <a:pt x="0" y="686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2866971" y="1028700"/>
            <a:ext cx="12579953" cy="686179"/>
          </a:xfrm>
          <a:custGeom>
            <a:avLst/>
            <a:gdLst/>
            <a:ahLst/>
            <a:cxnLst/>
            <a:rect r="r" b="b" t="t" l="l"/>
            <a:pathLst>
              <a:path h="686179" w="12579953">
                <a:moveTo>
                  <a:pt x="12579953" y="686179"/>
                </a:moveTo>
                <a:lnTo>
                  <a:pt x="0" y="686179"/>
                </a:lnTo>
                <a:lnTo>
                  <a:pt x="0" y="0"/>
                </a:lnTo>
                <a:lnTo>
                  <a:pt x="12579953" y="0"/>
                </a:lnTo>
                <a:lnTo>
                  <a:pt x="12579953" y="68617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15616" y="2752912"/>
            <a:ext cx="14125068" cy="3095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0"/>
              </a:lnSpc>
            </a:pPr>
            <a:r>
              <a:rPr lang="en-US" sz="18000">
                <a:solidFill>
                  <a:srgbClr val="000000"/>
                </a:solidFill>
                <a:latin typeface="Porcelain"/>
                <a:ea typeface="Porcelain"/>
                <a:cs typeface="Porcelain"/>
                <a:sym typeface="Porcelain"/>
              </a:rPr>
              <a:t>Demonstration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77378" y="5716462"/>
            <a:ext cx="830735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 tooltip="https://127.0.0.1:8000"/>
              </a:rPr>
              <a:t>https://127.0.0.1:8000/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104670" y="-1031101"/>
            <a:ext cx="1551113" cy="6156490"/>
          </a:xfrm>
          <a:custGeom>
            <a:avLst/>
            <a:gdLst/>
            <a:ahLst/>
            <a:cxnLst/>
            <a:rect r="r" b="b" t="t" l="l"/>
            <a:pathLst>
              <a:path h="6156490" w="1551113">
                <a:moveTo>
                  <a:pt x="0" y="0"/>
                </a:moveTo>
                <a:lnTo>
                  <a:pt x="1551113" y="0"/>
                </a:lnTo>
                <a:lnTo>
                  <a:pt x="1551113" y="6156490"/>
                </a:lnTo>
                <a:lnTo>
                  <a:pt x="0" y="6156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 l="-507471" t="-69869" r="-118145" b="-78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920107">
            <a:off x="5332513" y="802119"/>
            <a:ext cx="938938" cy="938938"/>
          </a:xfrm>
          <a:custGeom>
            <a:avLst/>
            <a:gdLst/>
            <a:ahLst/>
            <a:cxnLst/>
            <a:rect r="r" b="b" t="t" l="l"/>
            <a:pathLst>
              <a:path h="938938" w="938938">
                <a:moveTo>
                  <a:pt x="0" y="0"/>
                </a:moveTo>
                <a:lnTo>
                  <a:pt x="938938" y="0"/>
                </a:lnTo>
                <a:lnTo>
                  <a:pt x="938938" y="938937"/>
                </a:lnTo>
                <a:lnTo>
                  <a:pt x="0" y="938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82504" y="1307782"/>
            <a:ext cx="8023877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Porcelain"/>
                <a:ea typeface="Porcelain"/>
                <a:cs typeface="Porcelain"/>
                <a:sym typeface="Porcelain"/>
              </a:rPr>
              <a:t>Project Summary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18368" y="3839390"/>
            <a:ext cx="14851265" cy="4599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2"/>
              </a:lnSpc>
            </a:pPr>
            <a:r>
              <a:rPr lang="en-US" sz="3666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The music streaming application is designed to revolutionize the way users interact with and consume music online. This project aims to provide a seamless, high-quality music streaming experience accessible via web browsers. Users can explore a vast library of songs, view playlists, and like it to store in the library. The application combines robust backend services, and an intuitive frontend interface to deliver a user-friendly and engaging experience.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813998" y="-2500052"/>
            <a:ext cx="9237651" cy="15287104"/>
          </a:xfrm>
          <a:custGeom>
            <a:avLst/>
            <a:gdLst/>
            <a:ahLst/>
            <a:cxnLst/>
            <a:rect r="r" b="b" t="t" l="l"/>
            <a:pathLst>
              <a:path h="15287104" w="9237651">
                <a:moveTo>
                  <a:pt x="0" y="0"/>
                </a:moveTo>
                <a:lnTo>
                  <a:pt x="9237652" y="0"/>
                </a:lnTo>
                <a:lnTo>
                  <a:pt x="9237652" y="15287104"/>
                </a:lnTo>
                <a:lnTo>
                  <a:pt x="0" y="15287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 l="-9651" t="0" r="-1218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14117">
            <a:off x="4060025" y="757602"/>
            <a:ext cx="985912" cy="1306630"/>
          </a:xfrm>
          <a:custGeom>
            <a:avLst/>
            <a:gdLst/>
            <a:ahLst/>
            <a:cxnLst/>
            <a:rect r="r" b="b" t="t" l="l"/>
            <a:pathLst>
              <a:path h="1306630" w="985912">
                <a:moveTo>
                  <a:pt x="0" y="0"/>
                </a:moveTo>
                <a:lnTo>
                  <a:pt x="985913" y="0"/>
                </a:lnTo>
                <a:lnTo>
                  <a:pt x="985913" y="1306630"/>
                </a:lnTo>
                <a:lnTo>
                  <a:pt x="0" y="1306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2457550" y="4891564"/>
            <a:ext cx="9237651" cy="503872"/>
          </a:xfrm>
          <a:custGeom>
            <a:avLst/>
            <a:gdLst/>
            <a:ahLst/>
            <a:cxnLst/>
            <a:rect r="r" b="b" t="t" l="l"/>
            <a:pathLst>
              <a:path h="503872" w="9237651">
                <a:moveTo>
                  <a:pt x="9237652" y="503872"/>
                </a:moveTo>
                <a:lnTo>
                  <a:pt x="0" y="503872"/>
                </a:lnTo>
                <a:lnTo>
                  <a:pt x="0" y="0"/>
                </a:lnTo>
                <a:lnTo>
                  <a:pt x="9237652" y="0"/>
                </a:lnTo>
                <a:lnTo>
                  <a:pt x="9237652" y="50387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52982" y="488580"/>
            <a:ext cx="10460898" cy="153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Team Members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41388" y="3578639"/>
            <a:ext cx="5915940" cy="146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D8503"/>
                </a:solidFill>
                <a:latin typeface="Arial Bold"/>
                <a:ea typeface="Arial Bold"/>
                <a:cs typeface="Arial Bold"/>
                <a:sym typeface="Arial Bold"/>
              </a:rPr>
              <a:t>Saumili Dutta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D8503"/>
                </a:solidFill>
                <a:latin typeface="Arial Bold"/>
                <a:ea typeface="Arial Bold"/>
                <a:cs typeface="Arial Bold"/>
                <a:sym typeface="Arial Bold"/>
              </a:rPr>
              <a:t>BSWD - 21 - VII - 037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01991" y="4886739"/>
            <a:ext cx="7394734" cy="146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23020"/>
                </a:solidFill>
                <a:latin typeface="Arial Bold"/>
                <a:ea typeface="Arial Bold"/>
                <a:cs typeface="Arial Bold"/>
                <a:sym typeface="Arial Bold"/>
              </a:rPr>
              <a:t>Srinjon Bhattacharjee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23020"/>
                </a:solidFill>
                <a:latin typeface="Arial Bold"/>
                <a:ea typeface="Arial Bold"/>
                <a:cs typeface="Arial Bold"/>
                <a:sym typeface="Arial Bold"/>
              </a:rPr>
              <a:t>BSWD - 21 - VII - 015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02786" y="7347847"/>
            <a:ext cx="14109084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7C95D8"/>
                </a:solidFill>
                <a:latin typeface="Archivo Black"/>
                <a:ea typeface="Archivo Black"/>
                <a:cs typeface="Archivo Black"/>
                <a:sym typeface="Archivo Black"/>
              </a:rPr>
              <a:t>Under the guidance of Prof. Madhurima Khan</a:t>
            </a:r>
          </a:p>
        </p:txBody>
      </p:sp>
      <p:sp>
        <p:nvSpPr>
          <p:cNvPr name="Freeform 9" id="9"/>
          <p:cNvSpPr/>
          <p:nvPr/>
        </p:nvSpPr>
        <p:spPr>
          <a:xfrm flipH="true" flipV="true" rot="-5400000">
            <a:off x="-2829554" y="4891564"/>
            <a:ext cx="9237651" cy="503872"/>
          </a:xfrm>
          <a:custGeom>
            <a:avLst/>
            <a:gdLst/>
            <a:ahLst/>
            <a:cxnLst/>
            <a:rect r="r" b="b" t="t" l="l"/>
            <a:pathLst>
              <a:path h="503872" w="9237651">
                <a:moveTo>
                  <a:pt x="9237652" y="503872"/>
                </a:moveTo>
                <a:lnTo>
                  <a:pt x="0" y="503872"/>
                </a:lnTo>
                <a:lnTo>
                  <a:pt x="0" y="0"/>
                </a:lnTo>
                <a:lnTo>
                  <a:pt x="9237652" y="0"/>
                </a:lnTo>
                <a:lnTo>
                  <a:pt x="9237652" y="50387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85728" y="3474278"/>
            <a:ext cx="7394734" cy="146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23020"/>
                </a:solidFill>
                <a:latin typeface="Arial Bold"/>
                <a:ea typeface="Arial Bold"/>
                <a:cs typeface="Arial Bold"/>
                <a:sym typeface="Arial Bold"/>
              </a:rPr>
              <a:t>Bistirna Shil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23020"/>
                </a:solidFill>
                <a:latin typeface="Arial Bold"/>
                <a:ea typeface="Arial Bold"/>
                <a:cs typeface="Arial Bold"/>
                <a:sym typeface="Arial Bold"/>
              </a:rPr>
              <a:t>BSWD - 21 - VII - 036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76198" y="4886739"/>
            <a:ext cx="5915940" cy="146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D8503"/>
                </a:solidFill>
                <a:latin typeface="Arial Bold"/>
                <a:ea typeface="Arial Bold"/>
                <a:cs typeface="Arial Bold"/>
                <a:sym typeface="Arial Bold"/>
              </a:rPr>
              <a:t>Monalisa Roy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D8503"/>
                </a:solidFill>
                <a:latin typeface="Arial Bold"/>
                <a:ea typeface="Arial Bold"/>
                <a:cs typeface="Arial Bold"/>
                <a:sym typeface="Arial Bold"/>
              </a:rPr>
              <a:t>BSWD - 21 - VII - 029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104670" y="-1031101"/>
            <a:ext cx="1551113" cy="6156490"/>
          </a:xfrm>
          <a:custGeom>
            <a:avLst/>
            <a:gdLst/>
            <a:ahLst/>
            <a:cxnLst/>
            <a:rect r="r" b="b" t="t" l="l"/>
            <a:pathLst>
              <a:path h="6156490" w="1551113">
                <a:moveTo>
                  <a:pt x="0" y="0"/>
                </a:moveTo>
                <a:lnTo>
                  <a:pt x="1551113" y="0"/>
                </a:lnTo>
                <a:lnTo>
                  <a:pt x="1551113" y="6156490"/>
                </a:lnTo>
                <a:lnTo>
                  <a:pt x="0" y="6156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 l="-507471" t="-69869" r="-118145" b="-78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920107">
            <a:off x="5332513" y="802119"/>
            <a:ext cx="938938" cy="938938"/>
          </a:xfrm>
          <a:custGeom>
            <a:avLst/>
            <a:gdLst/>
            <a:ahLst/>
            <a:cxnLst/>
            <a:rect r="r" b="b" t="t" l="l"/>
            <a:pathLst>
              <a:path h="938938" w="938938">
                <a:moveTo>
                  <a:pt x="0" y="0"/>
                </a:moveTo>
                <a:lnTo>
                  <a:pt x="938938" y="0"/>
                </a:lnTo>
                <a:lnTo>
                  <a:pt x="938938" y="938937"/>
                </a:lnTo>
                <a:lnTo>
                  <a:pt x="0" y="938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25838" y="1271588"/>
            <a:ext cx="110490" cy="108585"/>
            <a:chOff x="0" y="0"/>
            <a:chExt cx="147320" cy="1447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6990" y="45720"/>
              <a:ext cx="49530" cy="52070"/>
            </a:xfrm>
            <a:custGeom>
              <a:avLst/>
              <a:gdLst/>
              <a:ahLst/>
              <a:cxnLst/>
              <a:rect r="r" b="b" t="t" l="l"/>
              <a:pathLst>
                <a:path h="52070" w="49530">
                  <a:moveTo>
                    <a:pt x="49530" y="17780"/>
                  </a:moveTo>
                  <a:cubicBezTo>
                    <a:pt x="2794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6404907" y="1415415"/>
            <a:ext cx="111442" cy="108585"/>
            <a:chOff x="0" y="0"/>
            <a:chExt cx="148590" cy="1447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6990" y="45720"/>
              <a:ext cx="50800" cy="52070"/>
            </a:xfrm>
            <a:custGeom>
              <a:avLst/>
              <a:gdLst/>
              <a:ahLst/>
              <a:cxnLst/>
              <a:rect r="r" b="b" t="t" l="l"/>
              <a:pathLst>
                <a:path h="52070" w="50800">
                  <a:moveTo>
                    <a:pt x="50800" y="16510"/>
                  </a:moveTo>
                  <a:cubicBezTo>
                    <a:pt x="2921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4450" y="6350"/>
                    <a:pt x="44450" y="635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6548735" y="1450658"/>
            <a:ext cx="110490" cy="108585"/>
            <a:chOff x="0" y="0"/>
            <a:chExt cx="147320" cy="1447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6990" y="45720"/>
              <a:ext cx="49530" cy="52070"/>
            </a:xfrm>
            <a:custGeom>
              <a:avLst/>
              <a:gdLst/>
              <a:ahLst/>
              <a:cxnLst/>
              <a:rect r="r" b="b" t="t" l="l"/>
              <a:pathLst>
                <a:path h="52070" w="49530">
                  <a:moveTo>
                    <a:pt x="49530" y="17780"/>
                  </a:moveTo>
                  <a:cubicBezTo>
                    <a:pt x="2794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4982504" y="1307782"/>
            <a:ext cx="8023877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Porcelain"/>
                <a:ea typeface="Porcelain"/>
                <a:cs typeface="Porcelain"/>
                <a:sym typeface="Porcelain"/>
              </a:rPr>
              <a:t>Future Work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894587"/>
            <a:ext cx="19427430" cy="484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There are a lot improvements we want to make in the projects as part of future work.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API to fetch the top artists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Add a button to create playlists by user and sharing option with friends and family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Algorithms to get more personalised recommendations.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Audio input integration to identify the song based on humming by an user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Deploying the application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We want to do a more extensive research to make these work and make this application different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from other existing music streaming applications.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104670" y="-1031101"/>
            <a:ext cx="1551113" cy="6156490"/>
          </a:xfrm>
          <a:custGeom>
            <a:avLst/>
            <a:gdLst/>
            <a:ahLst/>
            <a:cxnLst/>
            <a:rect r="r" b="b" t="t" l="l"/>
            <a:pathLst>
              <a:path h="6156490" w="1551113">
                <a:moveTo>
                  <a:pt x="0" y="0"/>
                </a:moveTo>
                <a:lnTo>
                  <a:pt x="1551113" y="0"/>
                </a:lnTo>
                <a:lnTo>
                  <a:pt x="1551113" y="6156490"/>
                </a:lnTo>
                <a:lnTo>
                  <a:pt x="0" y="6156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 l="-507471" t="-69869" r="-118145" b="-78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920107">
            <a:off x="5332513" y="802119"/>
            <a:ext cx="938938" cy="938938"/>
          </a:xfrm>
          <a:custGeom>
            <a:avLst/>
            <a:gdLst/>
            <a:ahLst/>
            <a:cxnLst/>
            <a:rect r="r" b="b" t="t" l="l"/>
            <a:pathLst>
              <a:path h="938938" w="938938">
                <a:moveTo>
                  <a:pt x="0" y="0"/>
                </a:moveTo>
                <a:lnTo>
                  <a:pt x="938938" y="0"/>
                </a:lnTo>
                <a:lnTo>
                  <a:pt x="938938" y="938937"/>
                </a:lnTo>
                <a:lnTo>
                  <a:pt x="0" y="938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25838" y="1271588"/>
            <a:ext cx="110490" cy="108585"/>
            <a:chOff x="0" y="0"/>
            <a:chExt cx="147320" cy="1447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6990" y="45720"/>
              <a:ext cx="49530" cy="52070"/>
            </a:xfrm>
            <a:custGeom>
              <a:avLst/>
              <a:gdLst/>
              <a:ahLst/>
              <a:cxnLst/>
              <a:rect r="r" b="b" t="t" l="l"/>
              <a:pathLst>
                <a:path h="52070" w="49530">
                  <a:moveTo>
                    <a:pt x="49530" y="17780"/>
                  </a:moveTo>
                  <a:cubicBezTo>
                    <a:pt x="2794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6404907" y="1415415"/>
            <a:ext cx="111442" cy="108585"/>
            <a:chOff x="0" y="0"/>
            <a:chExt cx="148590" cy="1447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6990" y="45720"/>
              <a:ext cx="50800" cy="52070"/>
            </a:xfrm>
            <a:custGeom>
              <a:avLst/>
              <a:gdLst/>
              <a:ahLst/>
              <a:cxnLst/>
              <a:rect r="r" b="b" t="t" l="l"/>
              <a:pathLst>
                <a:path h="52070" w="50800">
                  <a:moveTo>
                    <a:pt x="50800" y="16510"/>
                  </a:moveTo>
                  <a:cubicBezTo>
                    <a:pt x="2921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4450" y="6350"/>
                    <a:pt x="44450" y="635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6548735" y="1450658"/>
            <a:ext cx="110490" cy="108585"/>
            <a:chOff x="0" y="0"/>
            <a:chExt cx="147320" cy="1447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6990" y="45720"/>
              <a:ext cx="49530" cy="52070"/>
            </a:xfrm>
            <a:custGeom>
              <a:avLst/>
              <a:gdLst/>
              <a:ahLst/>
              <a:cxnLst/>
              <a:rect r="r" b="b" t="t" l="l"/>
              <a:pathLst>
                <a:path h="52070" w="49530">
                  <a:moveTo>
                    <a:pt x="49530" y="17780"/>
                  </a:moveTo>
                  <a:cubicBezTo>
                    <a:pt x="2794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4982504" y="1307782"/>
            <a:ext cx="8023877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Porcelain"/>
                <a:ea typeface="Porcelain"/>
                <a:cs typeface="Porcelain"/>
                <a:sym typeface="Porcelain"/>
              </a:rPr>
              <a:t>Acknowledgement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18368" y="4006043"/>
            <a:ext cx="14851265" cy="3299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2"/>
              </a:lnSpc>
            </a:pPr>
            <a:r>
              <a:rPr lang="en-US" sz="3666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I would like to extend my sincere gratitude to my project guides, Prof. Beauty Sarkar for their continuous support and guidance. I also thank my team members for their dedication and hard work. Additionally, I acknowledge the support from Asutosh College for providing the necessary resources.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104670" y="-1031101"/>
            <a:ext cx="1551113" cy="6156490"/>
          </a:xfrm>
          <a:custGeom>
            <a:avLst/>
            <a:gdLst/>
            <a:ahLst/>
            <a:cxnLst/>
            <a:rect r="r" b="b" t="t" l="l"/>
            <a:pathLst>
              <a:path h="6156490" w="1551113">
                <a:moveTo>
                  <a:pt x="0" y="0"/>
                </a:moveTo>
                <a:lnTo>
                  <a:pt x="1551113" y="0"/>
                </a:lnTo>
                <a:lnTo>
                  <a:pt x="1551113" y="6156490"/>
                </a:lnTo>
                <a:lnTo>
                  <a:pt x="0" y="6156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 l="-507471" t="-69869" r="-118145" b="-78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920107">
            <a:off x="5332513" y="802119"/>
            <a:ext cx="938938" cy="938938"/>
          </a:xfrm>
          <a:custGeom>
            <a:avLst/>
            <a:gdLst/>
            <a:ahLst/>
            <a:cxnLst/>
            <a:rect r="r" b="b" t="t" l="l"/>
            <a:pathLst>
              <a:path h="938938" w="938938">
                <a:moveTo>
                  <a:pt x="0" y="0"/>
                </a:moveTo>
                <a:lnTo>
                  <a:pt x="938938" y="0"/>
                </a:lnTo>
                <a:lnTo>
                  <a:pt x="938938" y="938937"/>
                </a:lnTo>
                <a:lnTo>
                  <a:pt x="0" y="938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25838" y="1271588"/>
            <a:ext cx="110490" cy="108585"/>
            <a:chOff x="0" y="0"/>
            <a:chExt cx="147320" cy="1447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6990" y="45720"/>
              <a:ext cx="49530" cy="52070"/>
            </a:xfrm>
            <a:custGeom>
              <a:avLst/>
              <a:gdLst/>
              <a:ahLst/>
              <a:cxnLst/>
              <a:rect r="r" b="b" t="t" l="l"/>
              <a:pathLst>
                <a:path h="52070" w="49530">
                  <a:moveTo>
                    <a:pt x="49530" y="17780"/>
                  </a:moveTo>
                  <a:cubicBezTo>
                    <a:pt x="2794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6404907" y="1415415"/>
            <a:ext cx="111442" cy="108585"/>
            <a:chOff x="0" y="0"/>
            <a:chExt cx="148590" cy="1447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6990" y="45720"/>
              <a:ext cx="50800" cy="52070"/>
            </a:xfrm>
            <a:custGeom>
              <a:avLst/>
              <a:gdLst/>
              <a:ahLst/>
              <a:cxnLst/>
              <a:rect r="r" b="b" t="t" l="l"/>
              <a:pathLst>
                <a:path h="52070" w="50800">
                  <a:moveTo>
                    <a:pt x="50800" y="16510"/>
                  </a:moveTo>
                  <a:cubicBezTo>
                    <a:pt x="2921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4450" y="6350"/>
                    <a:pt x="44450" y="635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6548735" y="1450658"/>
            <a:ext cx="110490" cy="108585"/>
            <a:chOff x="0" y="0"/>
            <a:chExt cx="147320" cy="1447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6990" y="45720"/>
              <a:ext cx="49530" cy="52070"/>
            </a:xfrm>
            <a:custGeom>
              <a:avLst/>
              <a:gdLst/>
              <a:ahLst/>
              <a:cxnLst/>
              <a:rect r="r" b="b" t="t" l="l"/>
              <a:pathLst>
                <a:path h="52070" w="49530">
                  <a:moveTo>
                    <a:pt x="49530" y="17780"/>
                  </a:moveTo>
                  <a:cubicBezTo>
                    <a:pt x="2794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4982504" y="1307782"/>
            <a:ext cx="8023877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Porcelain"/>
                <a:ea typeface="Porcelain"/>
                <a:cs typeface="Porcelain"/>
                <a:sym typeface="Porcelain"/>
              </a:rPr>
              <a:t>Bibliography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7157" y="4363936"/>
            <a:ext cx="16201206" cy="4486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0881" indent="-385440" lvl="1">
              <a:lnSpc>
                <a:spcPts val="4998"/>
              </a:lnSpc>
              <a:buFont typeface="Arial"/>
              <a:buChar char="•"/>
            </a:pPr>
            <a:r>
              <a:rPr lang="en-US" sz="35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 and CSS: </a:t>
            </a:r>
            <a:r>
              <a:rPr lang="en-US" sz="357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 tooltip="https://youtu.be/G3e-cpL7ofc?si=vKIkJ1JqCD-OlwLE"/>
              </a:rPr>
              <a:t>https://youtu.be/G3e-cpL7ofc?si=vKIkJ1JqCD-OlwLE</a:t>
            </a:r>
          </a:p>
          <a:p>
            <a:pPr algn="l" marL="770881" indent="-385440" lvl="1">
              <a:lnSpc>
                <a:spcPts val="4998"/>
              </a:lnSpc>
              <a:buFont typeface="Arial"/>
              <a:buChar char="•"/>
            </a:pPr>
            <a:r>
              <a:rPr lang="en-US" sz="35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Python: </a:t>
            </a:r>
            <a:r>
              <a:rPr lang="en-US" sz="357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 tooltip="https://youtu.be/kqtD5dpn9C8?si=ufQR8pb8jesVI5Le"/>
              </a:rPr>
              <a:t>https://youtu.be/kqtD5dpn9C8?si=ufQR8pb8jesVI5Le</a:t>
            </a:r>
          </a:p>
          <a:p>
            <a:pPr algn="l" marL="770881" indent="-385440" lvl="1">
              <a:lnSpc>
                <a:spcPts val="4998"/>
              </a:lnSpc>
              <a:buFont typeface="Arial"/>
              <a:buChar char="•"/>
            </a:pPr>
            <a:r>
              <a:rPr lang="en-US" sz="35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SQL: </a:t>
            </a:r>
            <a:r>
              <a:rPr lang="en-US" sz="357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 tooltip="https://youtu.be/7S_tz1z_5bA?si=GtJ80meQUN2k3b7q"/>
              </a:rPr>
              <a:t>https://youtu.be/7S_tz1z_5bA?si=GtJ80meQUN2k3b7q</a:t>
            </a:r>
          </a:p>
          <a:p>
            <a:pPr algn="l" marL="770881" indent="-385440" lvl="1">
              <a:lnSpc>
                <a:spcPts val="4998"/>
              </a:lnSpc>
              <a:buFont typeface="Arial"/>
              <a:buChar char="•"/>
            </a:pPr>
            <a:r>
              <a:rPr lang="en-US" sz="35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API: Postman Student Expert program</a:t>
            </a:r>
          </a:p>
          <a:p>
            <a:pPr algn="l" marL="770881" indent="-385440" lvl="1">
              <a:lnSpc>
                <a:spcPts val="4998"/>
              </a:lnSpc>
              <a:buFont typeface="Arial"/>
              <a:buChar char="•"/>
            </a:pPr>
            <a:r>
              <a:rPr lang="en-US" sz="35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Django installation: </a:t>
            </a:r>
            <a:r>
              <a:rPr lang="en-US" sz="357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 tooltip="https://www.youtube.com/watch?v=weAUmhABjBc"/>
              </a:rPr>
              <a:t>https://www.youtube.com/watch?v=weAUmhABjBc</a:t>
            </a:r>
          </a:p>
          <a:p>
            <a:pPr algn="l" marL="770881" indent="-385440" lvl="1">
              <a:lnSpc>
                <a:spcPts val="4998"/>
              </a:lnSpc>
              <a:buFont typeface="Arial"/>
              <a:buChar char="•"/>
            </a:pPr>
            <a:r>
              <a:rPr lang="en-US" sz="35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connection: </a:t>
            </a:r>
            <a:r>
              <a:rPr lang="en-US" sz="357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 tooltip="https://www.youtube.com/watch?v=IEonn27cUfo"/>
              </a:rPr>
              <a:t>https://www.youtube.com/watch?v=IEonn27cUfo</a:t>
            </a:r>
          </a:p>
          <a:p>
            <a:pPr algn="l" marL="770881" indent="-385440" lvl="1">
              <a:lnSpc>
                <a:spcPts val="4998"/>
              </a:lnSpc>
              <a:buFont typeface="Arial"/>
              <a:buChar char="•"/>
            </a:pPr>
            <a:r>
              <a:rPr lang="en-US" sz="35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Adding static files: </a:t>
            </a:r>
            <a:r>
              <a:rPr lang="en-US" sz="357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 tooltip="https://docs.djangoproject.com/en/5.0/howto/static-files/"/>
              </a:rPr>
              <a:t>https://docs.djangoproject.com/en/5.0/howto/static-files/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5335286" y="-1159424"/>
            <a:ext cx="7617429" cy="12605848"/>
          </a:xfrm>
          <a:custGeom>
            <a:avLst/>
            <a:gdLst/>
            <a:ahLst/>
            <a:cxnLst/>
            <a:rect r="r" b="b" t="t" l="l"/>
            <a:pathLst>
              <a:path h="12605848" w="7617429">
                <a:moveTo>
                  <a:pt x="0" y="0"/>
                </a:moveTo>
                <a:lnTo>
                  <a:pt x="7617428" y="0"/>
                </a:lnTo>
                <a:lnTo>
                  <a:pt x="7617428" y="12605848"/>
                </a:lnTo>
                <a:lnTo>
                  <a:pt x="0" y="12605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 l="-9651" t="0" r="-1218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41076" y="8609125"/>
            <a:ext cx="12579953" cy="686179"/>
          </a:xfrm>
          <a:custGeom>
            <a:avLst/>
            <a:gdLst/>
            <a:ahLst/>
            <a:cxnLst/>
            <a:rect r="r" b="b" t="t" l="l"/>
            <a:pathLst>
              <a:path h="686179" w="12579953">
                <a:moveTo>
                  <a:pt x="0" y="0"/>
                </a:moveTo>
                <a:lnTo>
                  <a:pt x="12579953" y="0"/>
                </a:lnTo>
                <a:lnTo>
                  <a:pt x="12579953" y="686179"/>
                </a:lnTo>
                <a:lnTo>
                  <a:pt x="0" y="686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2866971" y="1028700"/>
            <a:ext cx="12579953" cy="686179"/>
          </a:xfrm>
          <a:custGeom>
            <a:avLst/>
            <a:gdLst/>
            <a:ahLst/>
            <a:cxnLst/>
            <a:rect r="r" b="b" t="t" l="l"/>
            <a:pathLst>
              <a:path h="686179" w="12579953">
                <a:moveTo>
                  <a:pt x="12579953" y="686179"/>
                </a:moveTo>
                <a:lnTo>
                  <a:pt x="0" y="686179"/>
                </a:lnTo>
                <a:lnTo>
                  <a:pt x="0" y="0"/>
                </a:lnTo>
                <a:lnTo>
                  <a:pt x="12579953" y="0"/>
                </a:lnTo>
                <a:lnTo>
                  <a:pt x="12579953" y="68617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43357" y="1191004"/>
            <a:ext cx="6775391" cy="4659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28"/>
              </a:lnSpc>
            </a:pPr>
            <a:r>
              <a:rPr lang="en-US" sz="27162">
                <a:solidFill>
                  <a:srgbClr val="000000"/>
                </a:solidFill>
                <a:latin typeface="Porcelain"/>
                <a:ea typeface="Porcelain"/>
                <a:cs typeface="Porcelain"/>
                <a:sym typeface="Porcelain"/>
              </a:rPr>
              <a:t>Thank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09896" y="3280553"/>
            <a:ext cx="5894103" cy="461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43"/>
              </a:lnSpc>
            </a:pPr>
            <a:r>
              <a:rPr lang="en-US" sz="26888">
                <a:solidFill>
                  <a:srgbClr val="000000"/>
                </a:solidFill>
                <a:latin typeface="Porcelain"/>
                <a:ea typeface="Porcelain"/>
                <a:cs typeface="Porcelain"/>
                <a:sym typeface="Porcelain"/>
              </a:rPr>
              <a:t>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104670" y="-1031101"/>
            <a:ext cx="1551113" cy="6156490"/>
          </a:xfrm>
          <a:custGeom>
            <a:avLst/>
            <a:gdLst/>
            <a:ahLst/>
            <a:cxnLst/>
            <a:rect r="r" b="b" t="t" l="l"/>
            <a:pathLst>
              <a:path h="6156490" w="1551113">
                <a:moveTo>
                  <a:pt x="0" y="0"/>
                </a:moveTo>
                <a:lnTo>
                  <a:pt x="1551113" y="0"/>
                </a:lnTo>
                <a:lnTo>
                  <a:pt x="1551113" y="6156490"/>
                </a:lnTo>
                <a:lnTo>
                  <a:pt x="0" y="6156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 l="-507471" t="-69869" r="-118145" b="-78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920107">
            <a:off x="5332513" y="802119"/>
            <a:ext cx="938938" cy="938938"/>
          </a:xfrm>
          <a:custGeom>
            <a:avLst/>
            <a:gdLst/>
            <a:ahLst/>
            <a:cxnLst/>
            <a:rect r="r" b="b" t="t" l="l"/>
            <a:pathLst>
              <a:path h="938938" w="938938">
                <a:moveTo>
                  <a:pt x="0" y="0"/>
                </a:moveTo>
                <a:lnTo>
                  <a:pt x="938938" y="0"/>
                </a:lnTo>
                <a:lnTo>
                  <a:pt x="938938" y="938937"/>
                </a:lnTo>
                <a:lnTo>
                  <a:pt x="0" y="938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82504" y="1307782"/>
            <a:ext cx="8023877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Porcelain"/>
                <a:ea typeface="Porcelain"/>
                <a:cs typeface="Porcelain"/>
                <a:sym typeface="Porcelain"/>
              </a:rPr>
              <a:t>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6100" y="4130675"/>
            <a:ext cx="16556685" cy="272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Make a system which can provide users with seamless access to a vast library of music, allowing them to discover, stream, and curate playlists effortlessly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225838" y="1271588"/>
            <a:ext cx="110490" cy="108585"/>
            <a:chOff x="0" y="0"/>
            <a:chExt cx="147320" cy="1447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6990" y="45720"/>
              <a:ext cx="49530" cy="52070"/>
            </a:xfrm>
            <a:custGeom>
              <a:avLst/>
              <a:gdLst/>
              <a:ahLst/>
              <a:cxnLst/>
              <a:rect r="r" b="b" t="t" l="l"/>
              <a:pathLst>
                <a:path h="52070" w="49530">
                  <a:moveTo>
                    <a:pt x="49530" y="17780"/>
                  </a:moveTo>
                  <a:cubicBezTo>
                    <a:pt x="2794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6404907" y="1415415"/>
            <a:ext cx="111442" cy="108585"/>
            <a:chOff x="0" y="0"/>
            <a:chExt cx="148590" cy="1447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6990" y="45720"/>
              <a:ext cx="50800" cy="52070"/>
            </a:xfrm>
            <a:custGeom>
              <a:avLst/>
              <a:gdLst/>
              <a:ahLst/>
              <a:cxnLst/>
              <a:rect r="r" b="b" t="t" l="l"/>
              <a:pathLst>
                <a:path h="52070" w="50800">
                  <a:moveTo>
                    <a:pt x="50800" y="16510"/>
                  </a:moveTo>
                  <a:cubicBezTo>
                    <a:pt x="2921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4450" y="6350"/>
                    <a:pt x="44450" y="635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6548735" y="1450658"/>
            <a:ext cx="110490" cy="108585"/>
            <a:chOff x="0" y="0"/>
            <a:chExt cx="147320" cy="1447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6990" y="45720"/>
              <a:ext cx="49530" cy="52070"/>
            </a:xfrm>
            <a:custGeom>
              <a:avLst/>
              <a:gdLst/>
              <a:ahLst/>
              <a:cxnLst/>
              <a:rect r="r" b="b" t="t" l="l"/>
              <a:pathLst>
                <a:path h="52070" w="49530">
                  <a:moveTo>
                    <a:pt x="49530" y="17780"/>
                  </a:moveTo>
                  <a:cubicBezTo>
                    <a:pt x="2794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104670" y="-1031101"/>
            <a:ext cx="1551113" cy="6156490"/>
          </a:xfrm>
          <a:custGeom>
            <a:avLst/>
            <a:gdLst/>
            <a:ahLst/>
            <a:cxnLst/>
            <a:rect r="r" b="b" t="t" l="l"/>
            <a:pathLst>
              <a:path h="6156490" w="1551113">
                <a:moveTo>
                  <a:pt x="0" y="0"/>
                </a:moveTo>
                <a:lnTo>
                  <a:pt x="1551113" y="0"/>
                </a:lnTo>
                <a:lnTo>
                  <a:pt x="1551113" y="6156490"/>
                </a:lnTo>
                <a:lnTo>
                  <a:pt x="0" y="6156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 l="-507471" t="-69869" r="-118145" b="-78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920107">
            <a:off x="5332513" y="802119"/>
            <a:ext cx="938938" cy="938938"/>
          </a:xfrm>
          <a:custGeom>
            <a:avLst/>
            <a:gdLst/>
            <a:ahLst/>
            <a:cxnLst/>
            <a:rect r="r" b="b" t="t" l="l"/>
            <a:pathLst>
              <a:path h="938938" w="938938">
                <a:moveTo>
                  <a:pt x="0" y="0"/>
                </a:moveTo>
                <a:lnTo>
                  <a:pt x="938938" y="0"/>
                </a:lnTo>
                <a:lnTo>
                  <a:pt x="938938" y="938937"/>
                </a:lnTo>
                <a:lnTo>
                  <a:pt x="0" y="938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82504" y="1307782"/>
            <a:ext cx="8023877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Porcelain"/>
                <a:ea typeface="Porcelain"/>
                <a:cs typeface="Porcelain"/>
                <a:sym typeface="Porcelain"/>
              </a:rPr>
              <a:t>Solution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1315" y="3899991"/>
            <a:ext cx="14851265" cy="264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2"/>
              </a:lnSpc>
            </a:pPr>
            <a:r>
              <a:rPr lang="en-US" sz="3666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To address the problem statement, we have developed a music streaming web application that leverages high-quality audio streaming. It implements a robust, intuitive user interface for effortless navigation and playlist curation.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225838" y="1271588"/>
            <a:ext cx="110490" cy="108585"/>
            <a:chOff x="0" y="0"/>
            <a:chExt cx="147320" cy="1447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6990" y="45720"/>
              <a:ext cx="49530" cy="52070"/>
            </a:xfrm>
            <a:custGeom>
              <a:avLst/>
              <a:gdLst/>
              <a:ahLst/>
              <a:cxnLst/>
              <a:rect r="r" b="b" t="t" l="l"/>
              <a:pathLst>
                <a:path h="52070" w="49530">
                  <a:moveTo>
                    <a:pt x="49530" y="17780"/>
                  </a:moveTo>
                  <a:cubicBezTo>
                    <a:pt x="2794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6404907" y="1415415"/>
            <a:ext cx="111442" cy="108585"/>
            <a:chOff x="0" y="0"/>
            <a:chExt cx="148590" cy="1447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6990" y="45720"/>
              <a:ext cx="50800" cy="52070"/>
            </a:xfrm>
            <a:custGeom>
              <a:avLst/>
              <a:gdLst/>
              <a:ahLst/>
              <a:cxnLst/>
              <a:rect r="r" b="b" t="t" l="l"/>
              <a:pathLst>
                <a:path h="52070" w="50800">
                  <a:moveTo>
                    <a:pt x="50800" y="16510"/>
                  </a:moveTo>
                  <a:cubicBezTo>
                    <a:pt x="2921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4450" y="6350"/>
                    <a:pt x="44450" y="635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6548735" y="1450658"/>
            <a:ext cx="110490" cy="108585"/>
            <a:chOff x="0" y="0"/>
            <a:chExt cx="147320" cy="1447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6990" y="45720"/>
              <a:ext cx="49530" cy="52070"/>
            </a:xfrm>
            <a:custGeom>
              <a:avLst/>
              <a:gdLst/>
              <a:ahLst/>
              <a:cxnLst/>
              <a:rect r="r" b="b" t="t" l="l"/>
              <a:pathLst>
                <a:path h="52070" w="49530">
                  <a:moveTo>
                    <a:pt x="49530" y="17780"/>
                  </a:moveTo>
                  <a:cubicBezTo>
                    <a:pt x="2794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104670" y="-1031101"/>
            <a:ext cx="1551113" cy="6156490"/>
          </a:xfrm>
          <a:custGeom>
            <a:avLst/>
            <a:gdLst/>
            <a:ahLst/>
            <a:cxnLst/>
            <a:rect r="r" b="b" t="t" l="l"/>
            <a:pathLst>
              <a:path h="6156490" w="1551113">
                <a:moveTo>
                  <a:pt x="0" y="0"/>
                </a:moveTo>
                <a:lnTo>
                  <a:pt x="1551113" y="0"/>
                </a:lnTo>
                <a:lnTo>
                  <a:pt x="1551113" y="6156490"/>
                </a:lnTo>
                <a:lnTo>
                  <a:pt x="0" y="6156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 l="-507471" t="-69869" r="-118145" b="-78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920107">
            <a:off x="5332513" y="802119"/>
            <a:ext cx="938938" cy="938938"/>
          </a:xfrm>
          <a:custGeom>
            <a:avLst/>
            <a:gdLst/>
            <a:ahLst/>
            <a:cxnLst/>
            <a:rect r="r" b="b" t="t" l="l"/>
            <a:pathLst>
              <a:path h="938938" w="938938">
                <a:moveTo>
                  <a:pt x="0" y="0"/>
                </a:moveTo>
                <a:lnTo>
                  <a:pt x="938938" y="0"/>
                </a:lnTo>
                <a:lnTo>
                  <a:pt x="938938" y="938937"/>
                </a:lnTo>
                <a:lnTo>
                  <a:pt x="0" y="938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25838" y="1271588"/>
            <a:ext cx="110490" cy="108585"/>
            <a:chOff x="0" y="0"/>
            <a:chExt cx="147320" cy="1447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6990" y="45720"/>
              <a:ext cx="49530" cy="52070"/>
            </a:xfrm>
            <a:custGeom>
              <a:avLst/>
              <a:gdLst/>
              <a:ahLst/>
              <a:cxnLst/>
              <a:rect r="r" b="b" t="t" l="l"/>
              <a:pathLst>
                <a:path h="52070" w="49530">
                  <a:moveTo>
                    <a:pt x="49530" y="17780"/>
                  </a:moveTo>
                  <a:cubicBezTo>
                    <a:pt x="2794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6404907" y="1415415"/>
            <a:ext cx="111442" cy="108585"/>
            <a:chOff x="0" y="0"/>
            <a:chExt cx="148590" cy="1447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6990" y="45720"/>
              <a:ext cx="50800" cy="52070"/>
            </a:xfrm>
            <a:custGeom>
              <a:avLst/>
              <a:gdLst/>
              <a:ahLst/>
              <a:cxnLst/>
              <a:rect r="r" b="b" t="t" l="l"/>
              <a:pathLst>
                <a:path h="52070" w="50800">
                  <a:moveTo>
                    <a:pt x="50800" y="16510"/>
                  </a:moveTo>
                  <a:cubicBezTo>
                    <a:pt x="2921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4450" y="6350"/>
                    <a:pt x="44450" y="635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6548735" y="1450658"/>
            <a:ext cx="110490" cy="108585"/>
            <a:chOff x="0" y="0"/>
            <a:chExt cx="147320" cy="1447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6990" y="45720"/>
              <a:ext cx="49530" cy="52070"/>
            </a:xfrm>
            <a:custGeom>
              <a:avLst/>
              <a:gdLst/>
              <a:ahLst/>
              <a:cxnLst/>
              <a:rect r="r" b="b" t="t" l="l"/>
              <a:pathLst>
                <a:path h="52070" w="49530">
                  <a:moveTo>
                    <a:pt x="49530" y="17780"/>
                  </a:moveTo>
                  <a:cubicBezTo>
                    <a:pt x="2794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04611" y="4002945"/>
            <a:ext cx="16078778" cy="4753355"/>
          </a:xfrm>
          <a:custGeom>
            <a:avLst/>
            <a:gdLst/>
            <a:ahLst/>
            <a:cxnLst/>
            <a:rect r="r" b="b" t="t" l="l"/>
            <a:pathLst>
              <a:path h="4753355" w="16078778">
                <a:moveTo>
                  <a:pt x="0" y="0"/>
                </a:moveTo>
                <a:lnTo>
                  <a:pt x="16078778" y="0"/>
                </a:lnTo>
                <a:lnTo>
                  <a:pt x="16078778" y="4753355"/>
                </a:lnTo>
                <a:lnTo>
                  <a:pt x="0" y="47533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8" t="0" r="-1308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4982504" y="1307782"/>
            <a:ext cx="8023877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Porcelain"/>
                <a:ea typeface="Porcelain"/>
                <a:cs typeface="Porcelain"/>
                <a:sym typeface="Porcelain"/>
              </a:rPr>
              <a:t>Graphical Abstract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104670" y="-1554245"/>
            <a:ext cx="1551113" cy="6156490"/>
          </a:xfrm>
          <a:custGeom>
            <a:avLst/>
            <a:gdLst/>
            <a:ahLst/>
            <a:cxnLst/>
            <a:rect r="r" b="b" t="t" l="l"/>
            <a:pathLst>
              <a:path h="6156490" w="1551113">
                <a:moveTo>
                  <a:pt x="0" y="0"/>
                </a:moveTo>
                <a:lnTo>
                  <a:pt x="1551113" y="0"/>
                </a:lnTo>
                <a:lnTo>
                  <a:pt x="1551113" y="6156490"/>
                </a:lnTo>
                <a:lnTo>
                  <a:pt x="0" y="6156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 l="-507471" t="-69869" r="-118145" b="-78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920107">
            <a:off x="5165859" y="271894"/>
            <a:ext cx="938938" cy="938938"/>
          </a:xfrm>
          <a:custGeom>
            <a:avLst/>
            <a:gdLst/>
            <a:ahLst/>
            <a:cxnLst/>
            <a:rect r="r" b="b" t="t" l="l"/>
            <a:pathLst>
              <a:path h="938938" w="938938">
                <a:moveTo>
                  <a:pt x="0" y="0"/>
                </a:moveTo>
                <a:lnTo>
                  <a:pt x="938938" y="0"/>
                </a:lnTo>
                <a:lnTo>
                  <a:pt x="938938" y="938937"/>
                </a:lnTo>
                <a:lnTo>
                  <a:pt x="0" y="938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25838" y="1271588"/>
            <a:ext cx="110490" cy="108585"/>
            <a:chOff x="0" y="0"/>
            <a:chExt cx="147320" cy="1447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6990" y="45720"/>
              <a:ext cx="49530" cy="52070"/>
            </a:xfrm>
            <a:custGeom>
              <a:avLst/>
              <a:gdLst/>
              <a:ahLst/>
              <a:cxnLst/>
              <a:rect r="r" b="b" t="t" l="l"/>
              <a:pathLst>
                <a:path h="52070" w="49530">
                  <a:moveTo>
                    <a:pt x="49530" y="17780"/>
                  </a:moveTo>
                  <a:cubicBezTo>
                    <a:pt x="2794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6404907" y="1415415"/>
            <a:ext cx="111442" cy="108585"/>
            <a:chOff x="0" y="0"/>
            <a:chExt cx="148590" cy="1447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6990" y="45720"/>
              <a:ext cx="50800" cy="52070"/>
            </a:xfrm>
            <a:custGeom>
              <a:avLst/>
              <a:gdLst/>
              <a:ahLst/>
              <a:cxnLst/>
              <a:rect r="r" b="b" t="t" l="l"/>
              <a:pathLst>
                <a:path h="52070" w="50800">
                  <a:moveTo>
                    <a:pt x="50800" y="16510"/>
                  </a:moveTo>
                  <a:cubicBezTo>
                    <a:pt x="2921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4450" y="6350"/>
                    <a:pt x="44450" y="635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6548735" y="1450658"/>
            <a:ext cx="110490" cy="108585"/>
            <a:chOff x="0" y="0"/>
            <a:chExt cx="147320" cy="1447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6990" y="45720"/>
              <a:ext cx="49530" cy="52070"/>
            </a:xfrm>
            <a:custGeom>
              <a:avLst/>
              <a:gdLst/>
              <a:ahLst/>
              <a:cxnLst/>
              <a:rect r="r" b="b" t="t" l="l"/>
              <a:pathLst>
                <a:path h="52070" w="49530">
                  <a:moveTo>
                    <a:pt x="49530" y="17780"/>
                  </a:moveTo>
                  <a:cubicBezTo>
                    <a:pt x="2794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5276284" y="2590703"/>
            <a:ext cx="6428350" cy="7463017"/>
          </a:xfrm>
          <a:custGeom>
            <a:avLst/>
            <a:gdLst/>
            <a:ahLst/>
            <a:cxnLst/>
            <a:rect r="r" b="b" t="t" l="l"/>
            <a:pathLst>
              <a:path h="7463017" w="6428350">
                <a:moveTo>
                  <a:pt x="0" y="0"/>
                </a:moveTo>
                <a:lnTo>
                  <a:pt x="6428350" y="0"/>
                </a:lnTo>
                <a:lnTo>
                  <a:pt x="6428350" y="7463016"/>
                </a:lnTo>
                <a:lnTo>
                  <a:pt x="0" y="74630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755249" y="850900"/>
            <a:ext cx="8023877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Porcelain"/>
                <a:ea typeface="Porcelain"/>
                <a:cs typeface="Porcelain"/>
                <a:sym typeface="Porcelain"/>
              </a:rPr>
              <a:t>HOME PAGE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43673" y="4221162"/>
            <a:ext cx="13200653" cy="153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SCREENSHOT OF THE PROJECT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65259" y="725694"/>
            <a:ext cx="10111871" cy="9095326"/>
          </a:xfrm>
          <a:custGeom>
            <a:avLst/>
            <a:gdLst/>
            <a:ahLst/>
            <a:cxnLst/>
            <a:rect r="r" b="b" t="t" l="l"/>
            <a:pathLst>
              <a:path h="9095326" w="10111871">
                <a:moveTo>
                  <a:pt x="0" y="0"/>
                </a:moveTo>
                <a:lnTo>
                  <a:pt x="10111871" y="0"/>
                </a:lnTo>
                <a:lnTo>
                  <a:pt x="10111871" y="9095326"/>
                </a:lnTo>
                <a:lnTo>
                  <a:pt x="0" y="9095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979" r="0" b="-11979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71205" y="710544"/>
            <a:ext cx="6474513" cy="9113303"/>
          </a:xfrm>
          <a:custGeom>
            <a:avLst/>
            <a:gdLst/>
            <a:ahLst/>
            <a:cxnLst/>
            <a:rect r="r" b="b" t="t" l="l"/>
            <a:pathLst>
              <a:path h="9113303" w="6474513">
                <a:moveTo>
                  <a:pt x="0" y="0"/>
                </a:moveTo>
                <a:lnTo>
                  <a:pt x="6474513" y="0"/>
                </a:lnTo>
                <a:lnTo>
                  <a:pt x="6474513" y="9113303"/>
                </a:lnTo>
                <a:lnTo>
                  <a:pt x="0" y="9113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39" r="0" b="-4739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DAGKLMTS0P4</dc:identifier>
  <dcterms:modified xsi:type="dcterms:W3CDTF">2011-08-01T06:04:30Z</dcterms:modified>
  <cp:revision>1</cp:revision>
  <dc:title>streamX</dc:title>
</cp:coreProperties>
</file>